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20" r:id="rId3"/>
    <p:sldId id="335" r:id="rId4"/>
    <p:sldId id="319" r:id="rId5"/>
    <p:sldId id="331" r:id="rId6"/>
    <p:sldId id="316" r:id="rId7"/>
    <p:sldId id="333" r:id="rId8"/>
    <p:sldId id="321" r:id="rId9"/>
    <p:sldId id="344" r:id="rId10"/>
    <p:sldId id="341" r:id="rId11"/>
    <p:sldId id="340" r:id="rId12"/>
    <p:sldId id="322" r:id="rId13"/>
    <p:sldId id="329" r:id="rId14"/>
    <p:sldId id="315" r:id="rId15"/>
    <p:sldId id="257" r:id="rId16"/>
    <p:sldId id="342" r:id="rId17"/>
    <p:sldId id="330" r:id="rId18"/>
    <p:sldId id="317" r:id="rId19"/>
    <p:sldId id="339" r:id="rId20"/>
    <p:sldId id="314" r:id="rId21"/>
    <p:sldId id="327" r:id="rId22"/>
    <p:sldId id="318" r:id="rId23"/>
    <p:sldId id="34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00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5727"/>
            <a:ext cx="7772400" cy="3167529"/>
          </a:xfrm>
        </p:spPr>
        <p:txBody>
          <a:bodyPr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7900" b="1" dirty="0" smtClean="0">
                <a:effectLst>
                  <a:glow>
                    <a:schemeClr val="tx1">
                      <a:alpha val="75000"/>
                    </a:schemeClr>
                  </a:glow>
                </a:effectLst>
                <a:latin typeface="Apple Casual"/>
                <a:cs typeface="Apple Casual"/>
              </a:rPr>
              <a:t>El </a:t>
            </a:r>
            <a:r>
              <a:rPr lang="en-US" sz="7900" b="1" dirty="0" err="1" smtClean="0">
                <a:effectLst>
                  <a:glow>
                    <a:schemeClr val="tx1">
                      <a:alpha val="75000"/>
                    </a:schemeClr>
                  </a:glow>
                </a:effectLst>
                <a:latin typeface="Apple Casual"/>
                <a:cs typeface="Apple Casual"/>
              </a:rPr>
              <a:t>Relicario</a:t>
            </a:r>
            <a:endParaRPr lang="en-US" sz="7900" b="1" dirty="0">
              <a:effectLst>
                <a:glow>
                  <a:schemeClr val="tx1">
                    <a:alpha val="75000"/>
                  </a:schemeClr>
                </a:glow>
              </a:effectLst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8546"/>
            <a:ext cx="2857648" cy="190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12" y="4759160"/>
            <a:ext cx="2986097" cy="1685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3545" y="46599"/>
            <a:ext cx="4279568" cy="109893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tx1">
                      <a:alpha val="75000"/>
                    </a:schemeClr>
                  </a:glow>
                </a:effectLst>
                <a:uLnTx/>
                <a:uFillTx/>
                <a:latin typeface="Apple Casual"/>
                <a:ea typeface="+mj-ea"/>
                <a:cs typeface="Apple Casual"/>
              </a:rPr>
              <a:t>España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>
                  <a:schemeClr val="tx1">
                    <a:alpha val="75000"/>
                  </a:schemeClr>
                </a:glow>
              </a:effectLst>
              <a:uLnTx/>
              <a:uFillTx/>
              <a:latin typeface="Apple Casual"/>
              <a:ea typeface="+mj-ea"/>
              <a:cs typeface="Apple Casu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6021" y="3777213"/>
            <a:ext cx="4279568" cy="109893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tx1">
                      <a:alpha val="75000"/>
                    </a:schemeClr>
                  </a:glow>
                </a:effectLst>
                <a:uLnTx/>
                <a:uFillTx/>
                <a:latin typeface="Apple Casual"/>
                <a:ea typeface="+mj-ea"/>
                <a:cs typeface="Apple Casual"/>
              </a:rPr>
              <a:t>Costa Rica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>
                  <a:schemeClr val="tx1">
                    <a:alpha val="75000"/>
                  </a:schemeClr>
                </a:glow>
              </a:effectLst>
              <a:uLnTx/>
              <a:uFillTx/>
              <a:latin typeface="Apple Casual"/>
              <a:ea typeface="+mj-ea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Alberto Gallegos (grandfather-when old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46" y="1451660"/>
            <a:ext cx="4933185" cy="376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Alberto Gallegos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(as an old man)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-Son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41" y="1497960"/>
            <a:ext cx="4873893" cy="380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Sonia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La Tí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53" y="1444849"/>
            <a:ext cx="4548245" cy="375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075"/>
            <a:ext cx="8229600" cy="2673050"/>
          </a:xfrm>
        </p:spPr>
        <p:txBody>
          <a:bodyPr>
            <a:normAutofit/>
          </a:bodyPr>
          <a:lstStyle/>
          <a:p>
            <a:r>
              <a:rPr lang="en-US" sz="6500" dirty="0" err="1" smtClean="0">
                <a:latin typeface="Apple Casual"/>
                <a:cs typeface="Apple Casual"/>
              </a:rPr>
              <a:t>Tía</a:t>
            </a:r>
            <a:r>
              <a:rPr lang="en-US" sz="6500" dirty="0" smtClean="0">
                <a:latin typeface="Apple Casual"/>
                <a:cs typeface="Apple Casual"/>
              </a:rPr>
              <a:t> Candela </a:t>
            </a:r>
            <a:br>
              <a:rPr lang="en-US" sz="6500" dirty="0" smtClean="0">
                <a:latin typeface="Apple Casual"/>
                <a:cs typeface="Apple Casual"/>
              </a:rPr>
            </a:br>
            <a:endParaRPr lang="en-US" sz="50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-Old man on po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75" y="1567119"/>
            <a:ext cx="5117358" cy="3601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old man on porch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Alberto Gallegos (grandfather-when you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05" y="1321013"/>
            <a:ext cx="4725826" cy="412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Alberto Gallegos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(when he was young)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young Jorge Calder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60" y="1315591"/>
            <a:ext cx="4903059" cy="419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Victo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22" y="1281861"/>
            <a:ext cx="4828015" cy="409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Victoria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Graciela (grandmother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0" y="1377949"/>
            <a:ext cx="4361482" cy="382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Graciela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(when she was young)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young Jorge </a:t>
            </a:r>
            <a:r>
              <a:rPr lang="en-US" sz="6500" dirty="0" err="1" smtClean="0">
                <a:latin typeface="Apple Casual"/>
                <a:cs typeface="Apple Casual"/>
              </a:rPr>
              <a:t>Calderón</a:t>
            </a:r>
            <a:r>
              <a:rPr lang="en-US" sz="6500" dirty="0" smtClean="0">
                <a:latin typeface="Apple Casual"/>
                <a:cs typeface="Apple Casual"/>
              </a:rPr>
              <a:t> 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old Jorge Calderon (when you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50" y="1591839"/>
            <a:ext cx="4902200" cy="3577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Jorge </a:t>
            </a:r>
            <a:r>
              <a:rPr lang="en-US" sz="6500" dirty="0" err="1" smtClean="0">
                <a:latin typeface="Apple Casual"/>
                <a:cs typeface="Apple Casual"/>
              </a:rPr>
              <a:t>Calderón</a:t>
            </a:r>
            <a:r>
              <a:rPr lang="en-US" sz="6500" dirty="0" smtClean="0">
                <a:latin typeface="Apple Casual"/>
                <a:cs typeface="Apple Casual"/>
              </a:rPr>
              <a:t> 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(when he was young)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Consue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99" y="1463993"/>
            <a:ext cx="4938744" cy="389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Consuelo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Diana Alvare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51" y="1458712"/>
            <a:ext cx="4704286" cy="385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Diana </a:t>
            </a:r>
            <a:r>
              <a:rPr lang="en-US" sz="6500" dirty="0" err="1" smtClean="0">
                <a:latin typeface="Apple Casual"/>
                <a:cs typeface="Apple Casual"/>
              </a:rPr>
              <a:t>Álvarez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9520</TotalTime>
  <Words>55</Words>
  <Application>Microsoft Macintosh PowerPoint</Application>
  <PresentationFormat>On-screen Show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El Relicario</vt:lpstr>
      <vt:lpstr>Slide 2</vt:lpstr>
      <vt:lpstr>young Jorge Calderón </vt:lpstr>
      <vt:lpstr>Slide 4</vt:lpstr>
      <vt:lpstr>Jorge Calderón  (when he was young)</vt:lpstr>
      <vt:lpstr>Slide 6</vt:lpstr>
      <vt:lpstr>Consuelo</vt:lpstr>
      <vt:lpstr>Slide 8</vt:lpstr>
      <vt:lpstr>Diana Álvarez</vt:lpstr>
      <vt:lpstr>Slide 10</vt:lpstr>
      <vt:lpstr>Alberto Gallegos (as an old man)</vt:lpstr>
      <vt:lpstr>Slide 12</vt:lpstr>
      <vt:lpstr>Sonia</vt:lpstr>
      <vt:lpstr>Slide 14</vt:lpstr>
      <vt:lpstr>Tía Candela  </vt:lpstr>
      <vt:lpstr>Slide 16</vt:lpstr>
      <vt:lpstr>old man on porch</vt:lpstr>
      <vt:lpstr>Slide 18</vt:lpstr>
      <vt:lpstr>Alberto Gallegos (when he was young)</vt:lpstr>
      <vt:lpstr>Slide 20</vt:lpstr>
      <vt:lpstr>Victoria</vt:lpstr>
      <vt:lpstr>Slide 22</vt:lpstr>
      <vt:lpstr>Graciela (when she was young)</vt:lpstr>
    </vt:vector>
  </TitlesOfParts>
  <Company>Dublin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Rosemarie Payne</dc:creator>
  <cp:lastModifiedBy>Rosemarie Payne</cp:lastModifiedBy>
  <cp:revision>29</cp:revision>
  <dcterms:created xsi:type="dcterms:W3CDTF">2015-05-24T05:55:06Z</dcterms:created>
  <dcterms:modified xsi:type="dcterms:W3CDTF">2015-05-24T05:56:10Z</dcterms:modified>
</cp:coreProperties>
</file>